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/Relationships>
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9144000" cy="6858000"/>
</p:presentation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" Target="slides/slide1.xml"/></Relationships>
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/>
        </p:nvSpPr>
        <p:spPr/>
        <p:txBody>
          <a:bodyPr xmlns:a="http://schemas.openxmlformats.org/drawingml/2006/main"/>
          <a:p xmlns:a="http://schemas.openxmlformats.org/drawingml/2006/main">
            <a:r>
              <a:t>Sample PowerPoint slide for validation</a:t>
            </a:r>
          </a:p>
        </p:txBody>
      </p:sp>
    </p:spTree>
  </p:cSld>
</p:sld>
</file>