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presProps.xml" ContentType="application/vnd.openxmlformats-officedocument.presentationml.presPro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n-GB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move the slide</a:t>
            </a:r>
            <a:endParaRPr b="0" lang="en-GB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n-GB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notes' format</a:t>
            </a:r>
            <a:endParaRPr b="0" lang="en-GB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n-GB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&lt;header&gt;</a:t>
            </a:r>
            <a:endParaRPr b="0" lang="en-GB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dt" idx="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en-GB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en-GB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GB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ftr" idx="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en-GB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GB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GB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" name="PlaceHolder 6"/>
          <p:cNvSpPr>
            <a:spLocks noGrp="1"/>
          </p:cNvSpPr>
          <p:nvPr>
            <p:ph type="sldNum" idx="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en-GB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BC635711-C7EB-47F0-9497-7EC21F497CF0}" type="slidenum">
              <a:rPr b="0" lang="en-GB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GB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"/>
          <p:cNvSpPr txBox="1"/>
          <p:nvPr/>
        </p:nvSpPr>
        <p:spPr>
          <a:xfrm>
            <a:off x="720000" y="360000"/>
            <a:ext cx="5760000" cy="360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spAutoFit/>
          </a:bodyPr>
          <a:p>
            <a:r>
              <a:rPr b="0" lang="en-GB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Speaker note for the intro slide.</a:t>
            </a:r>
            <a:endParaRPr b="0" lang="en-GB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"/>
          <p:cNvSpPr txBox="1"/>
          <p:nvPr/>
        </p:nvSpPr>
        <p:spPr>
          <a:xfrm>
            <a:off x="720000" y="360000"/>
            <a:ext cx="5760000" cy="360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spAutoFit/>
          </a:bodyPr>
          <a:p>
            <a:r>
              <a:rPr b="0" lang="en-GB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Second slide notes mention the table.</a:t>
            </a:r>
            <a:endParaRPr b="0" lang="en-GB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GB" sz="4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GB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CF92D7C-0AF0-444B-8FE3-B727210CCAF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GB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C763E3F-4F6B-45CB-BC45-CA6394BB2FF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GB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GB" sz="4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GB" sz="4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GB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GB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GB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GB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GB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GB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GB" sz="2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GB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GB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GB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GB" sz="2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GB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en-GB" sz="1400" strike="noStrike" u="non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GB" sz="1400" strike="noStrike" u="none">
                <a:solidFill>
                  <a:srgbClr val="ffffff"/>
                </a:solidFill>
                <a:effectLst/>
                <a:uFillTx/>
                <a:latin typeface="Times New Roman"/>
              </a:rPr>
              <a:t>&lt;date/time&gt;</a:t>
            </a:r>
            <a:endParaRPr b="0" lang="en-GB" sz="1400" strike="noStrike" u="non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buNone/>
              <a:defRPr b="0" lang="en-GB" sz="1400" strike="noStrike" u="non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en-GB" sz="1400" strike="noStrike" u="none">
                <a:solidFill>
                  <a:srgbClr val="ffffff"/>
                </a:solidFill>
                <a:effectLst/>
                <a:uFillTx/>
                <a:latin typeface="Times New Roman"/>
              </a:rPr>
              <a:t>&lt;footer&gt;</a:t>
            </a:r>
            <a:endParaRPr b="0" lang="en-GB" sz="1400" strike="noStrike" u="non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en-GB" sz="1400" strike="noStrike" u="none">
                <a:solidFill>
                  <a:srgbClr val="ffffff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07E6126E-AE0F-4CD0-BECB-A818E4E0CD1D}" type="slidenum">
              <a:rPr b="0" lang="en-GB" sz="1400" strike="noStrike" u="none">
                <a:solidFill>
                  <a:srgbClr val="ffffff"/>
                </a:solidFill>
                <a:effectLst/>
                <a:uFillTx/>
                <a:latin typeface="Times New Roman"/>
              </a:rPr>
              <a:t>&lt;number&gt;</a:t>
            </a:fld>
            <a:endParaRPr b="0" lang="en-GB" sz="1400" strike="noStrike" u="none">
              <a:solidFill>
                <a:srgbClr val="ffffff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"/>
          <p:cNvSpPr txBox="1"/>
          <p:nvPr/>
        </p:nvSpPr>
        <p:spPr>
          <a:xfrm>
            <a:off x="720000" y="360000"/>
            <a:ext cx="8640000" cy="108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spAutoFit/>
          </a:bodyPr>
          <a:p>
            <a:r>
              <a:rPr b="0" lang="en-GB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Deck Title Slide</a:t>
            </a:r>
            <a:endParaRPr b="0" lang="en-GB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" name=""/>
          <p:cNvSpPr txBox="1"/>
          <p:nvPr/>
        </p:nvSpPr>
        <p:spPr>
          <a:xfrm>
            <a:off x="720000" y="1800000"/>
            <a:ext cx="8640000" cy="504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spAutoFit/>
          </a:bodyPr>
          <a:p>
            <a:pPr marL="216000" indent="-216000">
              <a:buClr>
                <a:srgbClr val="ffffff"/>
              </a:buClr>
              <a:buSzPct val="45000"/>
              <a:buFont typeface="StarBats" charset="2"/>
              <a:buChar char=""/>
            </a:pPr>
            <a:r>
              <a:rPr b="0" lang="en-GB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Top level point</a:t>
            </a:r>
            <a:endParaRPr b="0" lang="en-GB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buClr>
                <a:srgbClr val="ffffff"/>
              </a:buClr>
              <a:buSzPct val="45000"/>
              <a:buFont typeface="StarBats" charset="2"/>
              <a:buChar char=""/>
            </a:pPr>
            <a:r>
              <a:rPr b="0" lang="en-GB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Nested detail</a:t>
            </a:r>
            <a:endParaRPr b="0" lang="en-GB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" indent="-216000">
              <a:buClr>
                <a:srgbClr val="ffffff"/>
              </a:buClr>
              <a:buSzPct val="45000"/>
              <a:buFont typeface="StarBats" charset="2"/>
              <a:buChar char=""/>
            </a:pPr>
            <a:r>
              <a:rPr b="0" lang="en-GB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Second point with emphasis</a:t>
            </a:r>
            <a:endParaRPr b="0" lang="en-GB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"/>
          <p:cNvSpPr txBox="1"/>
          <p:nvPr/>
        </p:nvSpPr>
        <p:spPr>
          <a:xfrm>
            <a:off x="720000" y="360000"/>
            <a:ext cx="8640000" cy="108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spAutoFit/>
          </a:bodyPr>
          <a:p>
            <a:r>
              <a:rPr b="0" lang="en-GB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Numbers Slide</a:t>
            </a:r>
            <a:endParaRPr b="0" lang="en-GB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16" name=""/>
          <p:cNvGraphicFramePr/>
          <p:nvPr/>
        </p:nvGraphicFramePr>
        <p:xfrm>
          <a:off x="720000" y="1800000"/>
          <a:ext cx="7200000" cy="2880000"/>
        </p:xfrm>
        <a:graphic>
          <a:graphicData uri="http://schemas.openxmlformats.org/drawingml/2006/table">
            <a:tbl>
              <a:tblPr/>
              <a:tblGrid>
                <a:gridCol w="3600000"/>
                <a:gridCol w="3600000"/>
              </a:tblGrid>
              <a:tr h="1440000">
                <a:tc>
                  <a:txBody>
                    <a:bodyPr lIns="90000" rIns="90000" tIns="45000" bIns="45000" anchor="t">
                      <a:noAutofit/>
                    </a:bodyPr>
                    <a:p>
                      <a:r>
                        <a:rPr b="0" lang="en-GB" sz="1800" strike="noStrike" u="none">
                          <a:solidFill>
                            <a:srgbClr val="000000"/>
                          </a:solidFill>
                          <a:effectLst/>
                          <a:uFillTx/>
                          <a:latin typeface="Arial"/>
                        </a:rPr>
                        <a:t>Region</a:t>
                      </a:r>
                      <a:endParaRPr b="0" lang="en-GB" sz="1800" strike="noStrike" u="non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90000" rIns="90000" tIns="45000" bIns="45000" anchor="t">
                      <a:noAutofit/>
                    </a:bodyPr>
                    <a:p>
                      <a:r>
                        <a:rPr b="0" lang="en-GB" sz="1800" strike="noStrike" u="none">
                          <a:solidFill>
                            <a:srgbClr val="000000"/>
                          </a:solidFill>
                          <a:effectLst/>
                          <a:uFillTx/>
                          <a:latin typeface="Arial"/>
                        </a:rPr>
                        <a:t>Total</a:t>
                      </a:r>
                      <a:endParaRPr b="0" lang="en-GB" sz="1800" strike="noStrike" u="non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1440000">
                <a:tc>
                  <a:txBody>
                    <a:bodyPr lIns="90000" rIns="90000" tIns="45000" bIns="45000" anchor="t">
                      <a:noAutofit/>
                    </a:bodyPr>
                    <a:p>
                      <a:r>
                        <a:rPr b="0" lang="en-GB" sz="1800" strike="noStrike" u="none">
                          <a:solidFill>
                            <a:srgbClr val="000000"/>
                          </a:solidFill>
                          <a:effectLst/>
                          <a:uFillTx/>
                          <a:latin typeface="Arial"/>
                        </a:rPr>
                        <a:t>North</a:t>
                      </a:r>
                      <a:endParaRPr b="0" lang="en-GB" sz="1800" strike="noStrike" u="non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90000" rIns="90000" tIns="45000" bIns="45000" anchor="t">
                      <a:noAutofit/>
                    </a:bodyPr>
                    <a:p>
                      <a:r>
                        <a:rPr b="0" lang="en-GB" sz="1800" strike="noStrike" u="none">
                          <a:solidFill>
                            <a:srgbClr val="000000"/>
                          </a:solidFill>
                          <a:effectLst/>
                          <a:uFillTx/>
                          <a:latin typeface="Arial"/>
                        </a:rPr>
                        <a:t>42</a:t>
                      </a:r>
                      <a:endParaRPr b="0" lang="en-GB" sz="1800" strike="noStrike" u="none"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  <p:sp>
        <p:nvSpPr>
          <p:cNvPr id="17" name=""/>
          <p:cNvSpPr txBox="1"/>
          <p:nvPr/>
        </p:nvSpPr>
        <p:spPr>
          <a:xfrm>
            <a:off x="720000" y="5040000"/>
            <a:ext cx="7200000" cy="1440000"/>
          </a:xfrm>
          <a:prstGeom prst="rect">
            <a:avLst/>
          </a:prstGeom>
          <a:solidFill>
            <a:srgbClr val="729fcf"/>
          </a:solidFill>
          <a:ln w="0">
            <a:solidFill>
              <a:srgbClr val="3465a4"/>
            </a:solidFill>
          </a:ln>
        </p:spPr>
        <p:txBody>
          <a:bodyPr lIns="90000" rIns="90000" tIns="45000" bIns="45000" anchor="t">
            <a:spAutoFit/>
          </a:bodyPr>
          <a:p>
            <a:r>
              <a:rPr b="0" lang="en-GB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Grouped shapes below.</a:t>
            </a:r>
            <a:endParaRPr b="0" lang="en-GB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8" name="Group1"/>
          <p:cNvGrpSpPr/>
          <p:nvPr/>
        </p:nvGrpSpPr>
        <p:grpSpPr>
          <a:xfrm>
            <a:off x="720000" y="6480000"/>
            <a:ext cx="2880000" cy="720000"/>
            <a:chOff x="720000" y="6480000"/>
            <a:chExt cx="2880000" cy="720000"/>
          </a:xfrm>
        </p:grpSpPr>
        <p:sp>
          <p:nvSpPr>
            <p:cNvPr id="19" name=""/>
            <p:cNvSpPr txBox="1"/>
            <p:nvPr/>
          </p:nvSpPr>
          <p:spPr>
            <a:xfrm>
              <a:off x="720000" y="6480000"/>
              <a:ext cx="2880000" cy="720000"/>
            </a:xfrm>
            <a:prstGeom prst="rect">
              <a:avLst/>
            </a:prstGeom>
            <a:solidFill>
              <a:srgbClr val="729fcf"/>
            </a:solidFill>
            <a:ln w="0">
              <a:solidFill>
                <a:srgbClr val="3465a4"/>
              </a:solidFill>
            </a:ln>
          </p:spPr>
          <p:txBody>
            <a:bodyPr lIns="90000" rIns="90000" tIns="45000" bIns="45000" anchor="t">
              <a:spAutoFit/>
            </a:bodyPr>
            <a:p>
              <a:r>
                <a:rPr b="0" lang="en-GB" sz="1800" strike="noStrike" u="none">
                  <a:solidFill>
                    <a:srgbClr val="000000"/>
                  </a:solidFill>
                  <a:effectLst/>
                  <a:uFillTx/>
                  <a:latin typeface="Arial"/>
                </a:rPr>
                <a:t>Inside a group shape.</a:t>
              </a:r>
              <a:endParaRPr b="0" lang="en-GB" sz="18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LibreOffice/25.2.7.2$Windows_X86_64 LibreOffice_project/5cbfd1ab6520636bb5f7b99185aa69bd7456825d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en-GB</dc:language>
  <cp:lastModifiedBy/>
  <cp:revision>0</cp:revision>
  <dc:subject/>
  <dc:title/>
</cp:coreProperties>
</file>